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8" r:id="rId6"/>
    <p:sldId id="269" r:id="rId7"/>
    <p:sldId id="262" r:id="rId8"/>
    <p:sldId id="270" r:id="rId9"/>
    <p:sldId id="271" r:id="rId10"/>
    <p:sldId id="265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6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05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1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7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28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1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4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0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EE35-37FF-4B9A-ABF3-4B63572C60B7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8160-A109-44F0-B694-D59CB0DD0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提案書（その１：様式</a:t>
            </a:r>
            <a:r>
              <a:rPr kumimoji="1"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A-9-1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本紙では下記事項を記載すること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寄附促進に係るポータルサイトにおける対応に関すること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導入予定</a:t>
            </a: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のシステム及び管理体制に関すること</a:t>
            </a:r>
            <a:endParaRPr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最大３ページまでとし、文字は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24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ポイント以上とすること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bg2">
                    <a:lumMod val="75000"/>
                  </a:schemeClr>
                </a:solidFill>
              </a:rPr>
              <a:t>正本に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は応募者名が分かるように社名、ロゴ等を使用する一方、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副本には一切使用せずに提出すること。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上記事項を遵守する場合に限り、</a:t>
            </a: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応募者が平時使用するデザインを</a:t>
            </a:r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使用する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ことを妨げない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その４：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A-9-4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本紙では下記事項を記載すること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プロモーション及びポータルサイトの提案に関すること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最大３ページまでとし、文字は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24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ポイント以上とすること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bg2">
                    <a:lumMod val="75000"/>
                  </a:schemeClr>
                </a:solidFill>
              </a:rPr>
              <a:t>正本に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は応募者名が分かるように社名、ロゴ等を使用する一方、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副本には一切使用せずに提出すること。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上記事項を遵守する場合に限り、</a:t>
            </a: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応募者が平時使用するデザインを</a:t>
            </a:r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使用する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ことを妨げない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6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その４：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A-9-4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905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その４：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A-9-4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468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その５：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A-9-5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本紙では下記事項を記載すること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情報セキュリティ及び個人情報保護に係る体制に関すること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その他事業者への支援体制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最大３ページまでとし、文字は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24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ポイント以上とすること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bg2">
                    <a:lumMod val="75000"/>
                  </a:schemeClr>
                </a:solidFill>
              </a:rPr>
              <a:t>正本に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は応募者名が分かるように社名、ロゴ等を使用する一方、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副本には一切使用せずに提出すること。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上記事項を遵守する場合に限り、</a:t>
            </a: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応募者が平時使用するデザインを</a:t>
            </a:r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使用する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ことを妨げない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その５：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A-9-5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0486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その５：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A-9-5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315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提案書（その１：様式</a:t>
            </a:r>
            <a:r>
              <a:rPr kumimoji="1"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A-9-1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657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提案書（その１：様式</a:t>
            </a:r>
            <a:r>
              <a:rPr kumimoji="1"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A-9-1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8814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その２：様式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A-9-2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本紙では下記事項を記載すること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返礼品・登録事業者の登録受付体制の構造に関すること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返礼品提供事業者への提案スキーム及び内容に関すること</a:t>
            </a:r>
            <a:endParaRPr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最大３ページまでとし、文字は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24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ポイント以上とすること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bg2">
                    <a:lumMod val="75000"/>
                  </a:schemeClr>
                </a:solidFill>
              </a:rPr>
              <a:t>正本に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は応募者名が分かるように社名、ロゴ等を使用する一方、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副本には一切使用せずに提出すること。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上記事項を遵守する場合に限り、</a:t>
            </a: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応募者が平時使用するデザインを</a:t>
            </a:r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使用する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ことを妨げない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その２：様式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A-9-2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684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その２：様式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A-9-2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059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その３：様式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A-9-3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本紙では下記事項を記載すること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新たに返礼品提供事業者への登録を促す営業内容に関すること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返礼品の種類及び品目数への登録を促す営業内容に関すること</a:t>
            </a:r>
            <a:endParaRPr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最大３ページまでとし、文字は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24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ポイント以上とすること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bg2">
                    <a:lumMod val="75000"/>
                  </a:schemeClr>
                </a:solidFill>
              </a:rPr>
              <a:t>正本に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は応募者名が分かるように社名、ロゴ等を使用する一方、</a:t>
            </a:r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副本には一切使用せずに提出すること。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上記事項を遵守する場合に限り、</a:t>
            </a: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応募者が平時使用するデザインを</a:t>
            </a:r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使用する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ことを妨げない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9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その３：様式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A-9-3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355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136341"/>
            <a:ext cx="12192000" cy="11541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提案書（</a:t>
            </a:r>
            <a:r>
              <a:rPr lang="ja-JP" altLang="en-US" sz="3200" b="1" dirty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その３：様式</a:t>
            </a:r>
            <a:r>
              <a:rPr lang="en-US" altLang="ja-JP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A-9-3</a:t>
            </a:r>
            <a:r>
              <a:rPr kumimoji="1" lang="ja-JP" altLang="en-US" sz="3200" b="1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）</a:t>
            </a:r>
            <a:endParaRPr kumimoji="1" lang="ja-JP" altLang="en-US" sz="3200" b="1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99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593</Words>
  <Application>Microsoft Office PowerPoint</Application>
  <PresentationFormat>ワイド画面</PresentationFormat>
  <Paragraphs>44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提案書（その１：様式A-9-1）</vt:lpstr>
      <vt:lpstr>提案書（その１：様式A-9-1）</vt:lpstr>
      <vt:lpstr>提案書（その１：様式A-9-1）</vt:lpstr>
      <vt:lpstr>提案書（その２：様式A-9-2）</vt:lpstr>
      <vt:lpstr>提案書（その２：様式A-9-2）</vt:lpstr>
      <vt:lpstr>提案書（その２：様式A-9-2）</vt:lpstr>
      <vt:lpstr>提案書（その３：様式A-9-3）</vt:lpstr>
      <vt:lpstr>提案書（その３：様式A-9-3）</vt:lpstr>
      <vt:lpstr>提案書（その３：様式A-9-3）</vt:lpstr>
      <vt:lpstr>提案書（その４：様式A-9-4）</vt:lpstr>
      <vt:lpstr>提案書（その４：様式A-9-4）</vt:lpstr>
      <vt:lpstr>提案書（その４：様式A-9-4）</vt:lpstr>
      <vt:lpstr>提案書（その５：様式A-9-5）</vt:lpstr>
      <vt:lpstr>提案書（その５：様式A-9-5）</vt:lpstr>
      <vt:lpstr>提案書（その５：様式A-9-5）</vt:lpstr>
    </vt:vector>
  </TitlesOfParts>
  <Company>西宮市役所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西宮市役所</dc:creator>
  <cp:lastModifiedBy>西宮市役所</cp:lastModifiedBy>
  <cp:revision>4</cp:revision>
  <dcterms:created xsi:type="dcterms:W3CDTF">2024-11-22T04:18:23Z</dcterms:created>
  <dcterms:modified xsi:type="dcterms:W3CDTF">2024-11-22T05:21:10Z</dcterms:modified>
</cp:coreProperties>
</file>